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8" r:id="rId2"/>
    <p:sldId id="282" r:id="rId3"/>
    <p:sldId id="283" r:id="rId4"/>
    <p:sldId id="267" r:id="rId5"/>
    <p:sldId id="268" r:id="rId6"/>
    <p:sldId id="279" r:id="rId7"/>
    <p:sldId id="280" r:id="rId8"/>
    <p:sldId id="277" r:id="rId9"/>
    <p:sldId id="281" r:id="rId10"/>
    <p:sldId id="284" r:id="rId11"/>
    <p:sldId id="261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66"/>
    <p:restoredTop sz="89391"/>
  </p:normalViewPr>
  <p:slideViewPr>
    <p:cSldViewPr snapToGrid="0" snapToObjects="1">
      <p:cViewPr varScale="1">
        <p:scale>
          <a:sx n="35" d="100"/>
          <a:sy n="35" d="100"/>
        </p:scale>
        <p:origin x="240" y="56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B8FE8C-D837-8A48-9D89-75CD8F3B21B9}" type="doc">
      <dgm:prSet loTypeId="urn:microsoft.com/office/officeart/2005/8/layout/radial1" loCatId="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8D1B567-BAAC-C041-A510-4C94A019FC88}">
      <dgm:prSet phldrT="[Text]"/>
      <dgm:spPr/>
      <dgm:t>
        <a:bodyPr/>
        <a:lstStyle/>
        <a:p>
          <a:r>
            <a:rPr lang="en-US" altLang="zh-CN" dirty="0" smtClean="0"/>
            <a:t>High</a:t>
          </a:r>
          <a:r>
            <a:rPr lang="zh-CN" altLang="en-US" dirty="0" smtClean="0"/>
            <a:t> </a:t>
          </a:r>
          <a:r>
            <a:rPr lang="en-US" altLang="zh-CN" dirty="0" smtClean="0"/>
            <a:t>Available</a:t>
          </a:r>
          <a:endParaRPr lang="zh-CN" altLang="en-US" dirty="0" smtClean="0"/>
        </a:p>
      </dgm:t>
    </dgm:pt>
    <dgm:pt modelId="{F913D998-C49D-214E-9A46-D67CF20FCAF4}" type="parTrans" cxnId="{6A522E9A-1AA6-4944-9658-28B77A77FF23}">
      <dgm:prSet/>
      <dgm:spPr/>
      <dgm:t>
        <a:bodyPr/>
        <a:lstStyle/>
        <a:p>
          <a:endParaRPr lang="en-US"/>
        </a:p>
      </dgm:t>
    </dgm:pt>
    <dgm:pt modelId="{81905FFF-ED40-3D44-A1DF-4FB676E50A25}" type="sibTrans" cxnId="{6A522E9A-1AA6-4944-9658-28B77A77FF23}">
      <dgm:prSet/>
      <dgm:spPr/>
      <dgm:t>
        <a:bodyPr/>
        <a:lstStyle/>
        <a:p>
          <a:endParaRPr lang="en-US"/>
        </a:p>
      </dgm:t>
    </dgm:pt>
    <dgm:pt modelId="{99D2FC53-7B91-CA4B-8F60-3B4AB742839A}">
      <dgm:prSet phldrT="[Text]"/>
      <dgm:spPr/>
      <dgm:t>
        <a:bodyPr/>
        <a:lstStyle/>
        <a:p>
          <a:r>
            <a:rPr lang="en-US" altLang="zh-CN" dirty="0" smtClean="0"/>
            <a:t>Robust</a:t>
          </a:r>
          <a:endParaRPr lang="en-US" dirty="0"/>
        </a:p>
      </dgm:t>
    </dgm:pt>
    <dgm:pt modelId="{57F81E72-3FA3-E540-9CC2-71BD5A9C2163}" type="parTrans" cxnId="{97612F01-BE43-E846-B745-CF7878C2ADA6}">
      <dgm:prSet/>
      <dgm:spPr/>
      <dgm:t>
        <a:bodyPr/>
        <a:lstStyle/>
        <a:p>
          <a:endParaRPr lang="en-US"/>
        </a:p>
      </dgm:t>
    </dgm:pt>
    <dgm:pt modelId="{FF5B77B0-43C7-F249-82E1-E6D31DE306BC}" type="sibTrans" cxnId="{97612F01-BE43-E846-B745-CF7878C2ADA6}">
      <dgm:prSet/>
      <dgm:spPr/>
      <dgm:t>
        <a:bodyPr/>
        <a:lstStyle/>
        <a:p>
          <a:endParaRPr lang="en-US"/>
        </a:p>
      </dgm:t>
    </dgm:pt>
    <dgm:pt modelId="{54B802F3-107D-1F4B-AC2E-9EE05D94C852}">
      <dgm:prSet phldrT="[Text]"/>
      <dgm:spPr/>
      <dgm:t>
        <a:bodyPr/>
        <a:lstStyle/>
        <a:p>
          <a:r>
            <a:rPr lang="en-US" altLang="zh-CN" dirty="0" smtClean="0"/>
            <a:t>Scalable</a:t>
          </a:r>
          <a:endParaRPr lang="zh-CN" altLang="en-US" dirty="0" smtClean="0"/>
        </a:p>
      </dgm:t>
    </dgm:pt>
    <dgm:pt modelId="{15A2CCCF-CAB5-D740-B047-E87C1396F287}" type="parTrans" cxnId="{07D83446-EE4F-5C4E-AE3B-2CB04FD5D907}">
      <dgm:prSet/>
      <dgm:spPr/>
      <dgm:t>
        <a:bodyPr/>
        <a:lstStyle/>
        <a:p>
          <a:endParaRPr lang="en-US"/>
        </a:p>
      </dgm:t>
    </dgm:pt>
    <dgm:pt modelId="{89FB753C-3A4B-5F4F-95E8-E0199DFB4FA8}" type="sibTrans" cxnId="{07D83446-EE4F-5C4E-AE3B-2CB04FD5D907}">
      <dgm:prSet/>
      <dgm:spPr/>
      <dgm:t>
        <a:bodyPr/>
        <a:lstStyle/>
        <a:p>
          <a:endParaRPr lang="en-US"/>
        </a:p>
      </dgm:t>
    </dgm:pt>
    <dgm:pt modelId="{2B4D35D0-9E26-6C43-B257-5F31622F54EE}">
      <dgm:prSet phldrT="[Text]"/>
      <dgm:spPr/>
      <dgm:t>
        <a:bodyPr/>
        <a:lstStyle/>
        <a:p>
          <a:r>
            <a:rPr lang="en-US" altLang="zh-CN" dirty="0" smtClean="0"/>
            <a:t>Low</a:t>
          </a:r>
          <a:r>
            <a:rPr lang="zh-CN" altLang="en-US" dirty="0" smtClean="0"/>
            <a:t> </a:t>
          </a:r>
          <a:r>
            <a:rPr lang="en-US" altLang="zh-CN" dirty="0" smtClean="0"/>
            <a:t>Latency</a:t>
          </a:r>
          <a:endParaRPr lang="zh-CN" altLang="en-US" dirty="0" smtClean="0"/>
        </a:p>
      </dgm:t>
    </dgm:pt>
    <dgm:pt modelId="{399B9EBB-D639-A844-A7E9-1EAA3C5873B0}" type="parTrans" cxnId="{71DC7E37-4C89-3346-A302-4764950CF4C5}">
      <dgm:prSet/>
      <dgm:spPr/>
      <dgm:t>
        <a:bodyPr/>
        <a:lstStyle/>
        <a:p>
          <a:endParaRPr lang="en-US"/>
        </a:p>
      </dgm:t>
    </dgm:pt>
    <dgm:pt modelId="{2931B2A8-D007-1948-83E7-DDE5600C1407}" type="sibTrans" cxnId="{71DC7E37-4C89-3346-A302-4764950CF4C5}">
      <dgm:prSet/>
      <dgm:spPr/>
      <dgm:t>
        <a:bodyPr/>
        <a:lstStyle/>
        <a:p>
          <a:endParaRPr lang="en-US"/>
        </a:p>
      </dgm:t>
    </dgm:pt>
    <dgm:pt modelId="{D5F5E54B-12DC-4244-895F-9B1F34BC1BD8}">
      <dgm:prSet phldrT="[Text]"/>
      <dgm:spPr/>
      <dgm:t>
        <a:bodyPr/>
        <a:lstStyle/>
        <a:p>
          <a:r>
            <a:rPr lang="en-US" altLang="zh-CN" dirty="0" smtClean="0"/>
            <a:t>Fault</a:t>
          </a:r>
          <a:r>
            <a:rPr lang="zh-CN" altLang="en-US" dirty="0" smtClean="0"/>
            <a:t> </a:t>
          </a:r>
          <a:r>
            <a:rPr lang="en-US" altLang="zh-CN" smtClean="0"/>
            <a:t>Tolerant</a:t>
          </a:r>
          <a:endParaRPr lang="zh-CN" altLang="en-US" dirty="0" smtClean="0"/>
        </a:p>
      </dgm:t>
    </dgm:pt>
    <dgm:pt modelId="{F09ACC74-719A-4447-A35E-4317DE27F5BB}" type="parTrans" cxnId="{F1A66C79-A49F-324E-912F-64B558F52874}">
      <dgm:prSet/>
      <dgm:spPr/>
      <dgm:t>
        <a:bodyPr/>
        <a:lstStyle/>
        <a:p>
          <a:endParaRPr lang="en-US"/>
        </a:p>
      </dgm:t>
    </dgm:pt>
    <dgm:pt modelId="{27C4146E-2CA2-374C-8E3A-67E4E25C2274}" type="sibTrans" cxnId="{F1A66C79-A49F-324E-912F-64B558F52874}">
      <dgm:prSet/>
      <dgm:spPr/>
      <dgm:t>
        <a:bodyPr/>
        <a:lstStyle/>
        <a:p>
          <a:endParaRPr lang="en-US"/>
        </a:p>
      </dgm:t>
    </dgm:pt>
    <dgm:pt modelId="{696B9616-0DE9-EB4A-AE14-E76ED784B9D6}">
      <dgm:prSet phldrT="[Text]"/>
      <dgm:spPr/>
      <dgm:t>
        <a:bodyPr/>
        <a:lstStyle/>
        <a:p>
          <a:r>
            <a:rPr lang="en-US" altLang="zh-CN" dirty="0" smtClean="0"/>
            <a:t>User</a:t>
          </a:r>
          <a:r>
            <a:rPr lang="zh-CN" altLang="en-US" dirty="0" smtClean="0"/>
            <a:t> </a:t>
          </a:r>
          <a:r>
            <a:rPr lang="en-US" altLang="zh-CN" dirty="0" smtClean="0"/>
            <a:t>Friendly</a:t>
          </a:r>
          <a:endParaRPr lang="zh-CN" altLang="en-US" dirty="0" smtClean="0"/>
        </a:p>
      </dgm:t>
    </dgm:pt>
    <dgm:pt modelId="{EEDB9B6E-0CAC-B94A-9BEA-EB7F8CF6CD3A}" type="parTrans" cxnId="{43E48CC3-F3F1-3946-9F6E-592C8C5E3C87}">
      <dgm:prSet/>
      <dgm:spPr/>
      <dgm:t>
        <a:bodyPr/>
        <a:lstStyle/>
        <a:p>
          <a:endParaRPr lang="en-US"/>
        </a:p>
      </dgm:t>
    </dgm:pt>
    <dgm:pt modelId="{48C80B63-028F-5740-AC55-56E1AE6D4DB6}" type="sibTrans" cxnId="{43E48CC3-F3F1-3946-9F6E-592C8C5E3C87}">
      <dgm:prSet/>
      <dgm:spPr/>
      <dgm:t>
        <a:bodyPr/>
        <a:lstStyle/>
        <a:p>
          <a:endParaRPr lang="en-US"/>
        </a:p>
      </dgm:t>
    </dgm:pt>
    <dgm:pt modelId="{D2FEB963-2DBA-0644-8210-88B31B7299E4}" type="pres">
      <dgm:prSet presAssocID="{00B8FE8C-D837-8A48-9D89-75CD8F3B21B9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91F9038-280C-CE48-BFA3-772A6215F71E}" type="pres">
      <dgm:prSet presAssocID="{99D2FC53-7B91-CA4B-8F60-3B4AB742839A}" presName="centerShape" presStyleLbl="node0" presStyleIdx="0" presStyleCnt="1"/>
      <dgm:spPr/>
      <dgm:t>
        <a:bodyPr/>
        <a:lstStyle/>
        <a:p>
          <a:endParaRPr lang="en-US"/>
        </a:p>
      </dgm:t>
    </dgm:pt>
    <dgm:pt modelId="{29C78456-9B7E-5743-B5E5-4523B34C4B44}" type="pres">
      <dgm:prSet presAssocID="{EEDB9B6E-0CAC-B94A-9BEA-EB7F8CF6CD3A}" presName="Name9" presStyleLbl="parChTrans1D2" presStyleIdx="0" presStyleCnt="5"/>
      <dgm:spPr/>
      <dgm:t>
        <a:bodyPr/>
        <a:lstStyle/>
        <a:p>
          <a:endParaRPr lang="en-US"/>
        </a:p>
      </dgm:t>
    </dgm:pt>
    <dgm:pt modelId="{AC3F9503-EDA1-8642-86C3-2A8A83152989}" type="pres">
      <dgm:prSet presAssocID="{EEDB9B6E-0CAC-B94A-9BEA-EB7F8CF6CD3A}" presName="connTx" presStyleLbl="parChTrans1D2" presStyleIdx="0" presStyleCnt="5"/>
      <dgm:spPr/>
      <dgm:t>
        <a:bodyPr/>
        <a:lstStyle/>
        <a:p>
          <a:endParaRPr lang="en-US"/>
        </a:p>
      </dgm:t>
    </dgm:pt>
    <dgm:pt modelId="{27474B66-AA09-A248-8A3A-FDBA792CB7D4}" type="pres">
      <dgm:prSet presAssocID="{696B9616-0DE9-EB4A-AE14-E76ED784B9D6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B6EF2D-A8C3-B247-99BB-07FEB3E849BB}" type="pres">
      <dgm:prSet presAssocID="{F913D998-C49D-214E-9A46-D67CF20FCAF4}" presName="Name9" presStyleLbl="parChTrans1D2" presStyleIdx="1" presStyleCnt="5"/>
      <dgm:spPr/>
      <dgm:t>
        <a:bodyPr/>
        <a:lstStyle/>
        <a:p>
          <a:endParaRPr lang="en-US"/>
        </a:p>
      </dgm:t>
    </dgm:pt>
    <dgm:pt modelId="{CD5A1DC9-CAD0-6044-AC5F-42BCFBA84DE1}" type="pres">
      <dgm:prSet presAssocID="{F913D998-C49D-214E-9A46-D67CF20FCAF4}" presName="connTx" presStyleLbl="parChTrans1D2" presStyleIdx="1" presStyleCnt="5"/>
      <dgm:spPr/>
      <dgm:t>
        <a:bodyPr/>
        <a:lstStyle/>
        <a:p>
          <a:endParaRPr lang="en-US"/>
        </a:p>
      </dgm:t>
    </dgm:pt>
    <dgm:pt modelId="{36B1FE94-91F5-FC4E-BF4B-EC6F6E442F11}" type="pres">
      <dgm:prSet presAssocID="{48D1B567-BAAC-C041-A510-4C94A019FC88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3FDE50-B296-434A-A050-34849FA8ADD0}" type="pres">
      <dgm:prSet presAssocID="{15A2CCCF-CAB5-D740-B047-E87C1396F287}" presName="Name9" presStyleLbl="parChTrans1D2" presStyleIdx="2" presStyleCnt="5"/>
      <dgm:spPr/>
      <dgm:t>
        <a:bodyPr/>
        <a:lstStyle/>
        <a:p>
          <a:endParaRPr lang="en-US"/>
        </a:p>
      </dgm:t>
    </dgm:pt>
    <dgm:pt modelId="{7C24B0AA-7720-724B-998D-F6C3A75C1170}" type="pres">
      <dgm:prSet presAssocID="{15A2CCCF-CAB5-D740-B047-E87C1396F287}" presName="connTx" presStyleLbl="parChTrans1D2" presStyleIdx="2" presStyleCnt="5"/>
      <dgm:spPr/>
      <dgm:t>
        <a:bodyPr/>
        <a:lstStyle/>
        <a:p>
          <a:endParaRPr lang="en-US"/>
        </a:p>
      </dgm:t>
    </dgm:pt>
    <dgm:pt modelId="{95A64DEF-17B0-4D47-8566-8AEF19868A66}" type="pres">
      <dgm:prSet presAssocID="{54B802F3-107D-1F4B-AC2E-9EE05D94C85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EA026E-4412-EE46-9D6E-5473733B2CAC}" type="pres">
      <dgm:prSet presAssocID="{399B9EBB-D639-A844-A7E9-1EAA3C5873B0}" presName="Name9" presStyleLbl="parChTrans1D2" presStyleIdx="3" presStyleCnt="5"/>
      <dgm:spPr/>
      <dgm:t>
        <a:bodyPr/>
        <a:lstStyle/>
        <a:p>
          <a:endParaRPr lang="en-US"/>
        </a:p>
      </dgm:t>
    </dgm:pt>
    <dgm:pt modelId="{C80F19DE-7398-F64E-8BC3-4A31687089C7}" type="pres">
      <dgm:prSet presAssocID="{399B9EBB-D639-A844-A7E9-1EAA3C5873B0}" presName="connTx" presStyleLbl="parChTrans1D2" presStyleIdx="3" presStyleCnt="5"/>
      <dgm:spPr/>
      <dgm:t>
        <a:bodyPr/>
        <a:lstStyle/>
        <a:p>
          <a:endParaRPr lang="en-US"/>
        </a:p>
      </dgm:t>
    </dgm:pt>
    <dgm:pt modelId="{ACE4FE77-F4A9-E047-B46E-49689A6FE434}" type="pres">
      <dgm:prSet presAssocID="{2B4D35D0-9E26-6C43-B257-5F31622F54EE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EA8977-25CC-A94D-BF15-67A97AEC81AD}" type="pres">
      <dgm:prSet presAssocID="{F09ACC74-719A-4447-A35E-4317DE27F5BB}" presName="Name9" presStyleLbl="parChTrans1D2" presStyleIdx="4" presStyleCnt="5"/>
      <dgm:spPr/>
      <dgm:t>
        <a:bodyPr/>
        <a:lstStyle/>
        <a:p>
          <a:endParaRPr lang="en-US"/>
        </a:p>
      </dgm:t>
    </dgm:pt>
    <dgm:pt modelId="{37CD8208-682E-7D42-8211-E398F8072F95}" type="pres">
      <dgm:prSet presAssocID="{F09ACC74-719A-4447-A35E-4317DE27F5BB}" presName="connTx" presStyleLbl="parChTrans1D2" presStyleIdx="4" presStyleCnt="5"/>
      <dgm:spPr/>
      <dgm:t>
        <a:bodyPr/>
        <a:lstStyle/>
        <a:p>
          <a:endParaRPr lang="en-US"/>
        </a:p>
      </dgm:t>
    </dgm:pt>
    <dgm:pt modelId="{F74BAB6F-6C2B-D845-88ED-62C314854EF6}" type="pres">
      <dgm:prSet presAssocID="{D5F5E54B-12DC-4244-895F-9B1F34BC1BD8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1A66C79-A49F-324E-912F-64B558F52874}" srcId="{99D2FC53-7B91-CA4B-8F60-3B4AB742839A}" destId="{D5F5E54B-12DC-4244-895F-9B1F34BC1BD8}" srcOrd="4" destOrd="0" parTransId="{F09ACC74-719A-4447-A35E-4317DE27F5BB}" sibTransId="{27C4146E-2CA2-374C-8E3A-67E4E25C2274}"/>
    <dgm:cxn modelId="{111F8485-4EFF-4142-B5EC-B10772D8B91C}" type="presOf" srcId="{F09ACC74-719A-4447-A35E-4317DE27F5BB}" destId="{37CD8208-682E-7D42-8211-E398F8072F95}" srcOrd="1" destOrd="0" presId="urn:microsoft.com/office/officeart/2005/8/layout/radial1"/>
    <dgm:cxn modelId="{6A522E9A-1AA6-4944-9658-28B77A77FF23}" srcId="{99D2FC53-7B91-CA4B-8F60-3B4AB742839A}" destId="{48D1B567-BAAC-C041-A510-4C94A019FC88}" srcOrd="1" destOrd="0" parTransId="{F913D998-C49D-214E-9A46-D67CF20FCAF4}" sibTransId="{81905FFF-ED40-3D44-A1DF-4FB676E50A25}"/>
    <dgm:cxn modelId="{BDC97825-506C-E84A-A232-FC46AB4A4A2B}" type="presOf" srcId="{EEDB9B6E-0CAC-B94A-9BEA-EB7F8CF6CD3A}" destId="{AC3F9503-EDA1-8642-86C3-2A8A83152989}" srcOrd="1" destOrd="0" presId="urn:microsoft.com/office/officeart/2005/8/layout/radial1"/>
    <dgm:cxn modelId="{279187ED-5596-EC40-9239-265572B0BADE}" type="presOf" srcId="{399B9EBB-D639-A844-A7E9-1EAA3C5873B0}" destId="{18EA026E-4412-EE46-9D6E-5473733B2CAC}" srcOrd="0" destOrd="0" presId="urn:microsoft.com/office/officeart/2005/8/layout/radial1"/>
    <dgm:cxn modelId="{7DFBEB4C-FEB2-3F43-8FE8-0185B13C2C3D}" type="presOf" srcId="{48D1B567-BAAC-C041-A510-4C94A019FC88}" destId="{36B1FE94-91F5-FC4E-BF4B-EC6F6E442F11}" srcOrd="0" destOrd="0" presId="urn:microsoft.com/office/officeart/2005/8/layout/radial1"/>
    <dgm:cxn modelId="{41D55A6D-F73E-8E40-9B28-2565F466341B}" type="presOf" srcId="{F09ACC74-719A-4447-A35E-4317DE27F5BB}" destId="{0BEA8977-25CC-A94D-BF15-67A97AEC81AD}" srcOrd="0" destOrd="0" presId="urn:microsoft.com/office/officeart/2005/8/layout/radial1"/>
    <dgm:cxn modelId="{C0EE2426-D0AA-5A4F-BCED-67DF156F8727}" type="presOf" srcId="{696B9616-0DE9-EB4A-AE14-E76ED784B9D6}" destId="{27474B66-AA09-A248-8A3A-FDBA792CB7D4}" srcOrd="0" destOrd="0" presId="urn:microsoft.com/office/officeart/2005/8/layout/radial1"/>
    <dgm:cxn modelId="{07D83446-EE4F-5C4E-AE3B-2CB04FD5D907}" srcId="{99D2FC53-7B91-CA4B-8F60-3B4AB742839A}" destId="{54B802F3-107D-1F4B-AC2E-9EE05D94C852}" srcOrd="2" destOrd="0" parTransId="{15A2CCCF-CAB5-D740-B047-E87C1396F287}" sibTransId="{89FB753C-3A4B-5F4F-95E8-E0199DFB4FA8}"/>
    <dgm:cxn modelId="{684C3480-547E-7B4A-BDC2-1B961DE7DD7E}" type="presOf" srcId="{54B802F3-107D-1F4B-AC2E-9EE05D94C852}" destId="{95A64DEF-17B0-4D47-8566-8AEF19868A66}" srcOrd="0" destOrd="0" presId="urn:microsoft.com/office/officeart/2005/8/layout/radial1"/>
    <dgm:cxn modelId="{BECD7C6F-9A4F-9847-ACCD-D12A3EC47006}" type="presOf" srcId="{F913D998-C49D-214E-9A46-D67CF20FCAF4}" destId="{32B6EF2D-A8C3-B247-99BB-07FEB3E849BB}" srcOrd="0" destOrd="0" presId="urn:microsoft.com/office/officeart/2005/8/layout/radial1"/>
    <dgm:cxn modelId="{1B8B5F4E-440F-C24C-94CE-3982A74C843A}" type="presOf" srcId="{F913D998-C49D-214E-9A46-D67CF20FCAF4}" destId="{CD5A1DC9-CAD0-6044-AC5F-42BCFBA84DE1}" srcOrd="1" destOrd="0" presId="urn:microsoft.com/office/officeart/2005/8/layout/radial1"/>
    <dgm:cxn modelId="{DF49B4EB-BC99-A443-9C14-73EC06FD34DE}" type="presOf" srcId="{00B8FE8C-D837-8A48-9D89-75CD8F3B21B9}" destId="{D2FEB963-2DBA-0644-8210-88B31B7299E4}" srcOrd="0" destOrd="0" presId="urn:microsoft.com/office/officeart/2005/8/layout/radial1"/>
    <dgm:cxn modelId="{DCD24F0E-312B-A144-82E0-9A9E3A4C3282}" type="presOf" srcId="{D5F5E54B-12DC-4244-895F-9B1F34BC1BD8}" destId="{F74BAB6F-6C2B-D845-88ED-62C314854EF6}" srcOrd="0" destOrd="0" presId="urn:microsoft.com/office/officeart/2005/8/layout/radial1"/>
    <dgm:cxn modelId="{71DC7E37-4C89-3346-A302-4764950CF4C5}" srcId="{99D2FC53-7B91-CA4B-8F60-3B4AB742839A}" destId="{2B4D35D0-9E26-6C43-B257-5F31622F54EE}" srcOrd="3" destOrd="0" parTransId="{399B9EBB-D639-A844-A7E9-1EAA3C5873B0}" sibTransId="{2931B2A8-D007-1948-83E7-DDE5600C1407}"/>
    <dgm:cxn modelId="{FB164B20-F3DF-D84C-96D7-BF3CDD600344}" type="presOf" srcId="{15A2CCCF-CAB5-D740-B047-E87C1396F287}" destId="{593FDE50-B296-434A-A050-34849FA8ADD0}" srcOrd="0" destOrd="0" presId="urn:microsoft.com/office/officeart/2005/8/layout/radial1"/>
    <dgm:cxn modelId="{476241A6-7BD2-7E40-B145-A86C7665063F}" type="presOf" srcId="{15A2CCCF-CAB5-D740-B047-E87C1396F287}" destId="{7C24B0AA-7720-724B-998D-F6C3A75C1170}" srcOrd="1" destOrd="0" presId="urn:microsoft.com/office/officeart/2005/8/layout/radial1"/>
    <dgm:cxn modelId="{95A6F19C-27DC-F841-AFEC-D35E62CC34A5}" type="presOf" srcId="{99D2FC53-7B91-CA4B-8F60-3B4AB742839A}" destId="{191F9038-280C-CE48-BFA3-772A6215F71E}" srcOrd="0" destOrd="0" presId="urn:microsoft.com/office/officeart/2005/8/layout/radial1"/>
    <dgm:cxn modelId="{431FB366-5B5E-034F-8DA7-8902EBC86E89}" type="presOf" srcId="{EEDB9B6E-0CAC-B94A-9BEA-EB7F8CF6CD3A}" destId="{29C78456-9B7E-5743-B5E5-4523B34C4B44}" srcOrd="0" destOrd="0" presId="urn:microsoft.com/office/officeart/2005/8/layout/radial1"/>
    <dgm:cxn modelId="{43E48CC3-F3F1-3946-9F6E-592C8C5E3C87}" srcId="{99D2FC53-7B91-CA4B-8F60-3B4AB742839A}" destId="{696B9616-0DE9-EB4A-AE14-E76ED784B9D6}" srcOrd="0" destOrd="0" parTransId="{EEDB9B6E-0CAC-B94A-9BEA-EB7F8CF6CD3A}" sibTransId="{48C80B63-028F-5740-AC55-56E1AE6D4DB6}"/>
    <dgm:cxn modelId="{A754E81F-DE5B-484B-A1C7-A6D93CB7620F}" type="presOf" srcId="{399B9EBB-D639-A844-A7E9-1EAA3C5873B0}" destId="{C80F19DE-7398-F64E-8BC3-4A31687089C7}" srcOrd="1" destOrd="0" presId="urn:microsoft.com/office/officeart/2005/8/layout/radial1"/>
    <dgm:cxn modelId="{B4539816-3596-6643-B157-2590A274CDF8}" type="presOf" srcId="{2B4D35D0-9E26-6C43-B257-5F31622F54EE}" destId="{ACE4FE77-F4A9-E047-B46E-49689A6FE434}" srcOrd="0" destOrd="0" presId="urn:microsoft.com/office/officeart/2005/8/layout/radial1"/>
    <dgm:cxn modelId="{97612F01-BE43-E846-B745-CF7878C2ADA6}" srcId="{00B8FE8C-D837-8A48-9D89-75CD8F3B21B9}" destId="{99D2FC53-7B91-CA4B-8F60-3B4AB742839A}" srcOrd="0" destOrd="0" parTransId="{57F81E72-3FA3-E540-9CC2-71BD5A9C2163}" sibTransId="{FF5B77B0-43C7-F249-82E1-E6D31DE306BC}"/>
    <dgm:cxn modelId="{79EBA87B-F414-EF44-AC53-256B97430E78}" type="presParOf" srcId="{D2FEB963-2DBA-0644-8210-88B31B7299E4}" destId="{191F9038-280C-CE48-BFA3-772A6215F71E}" srcOrd="0" destOrd="0" presId="urn:microsoft.com/office/officeart/2005/8/layout/radial1"/>
    <dgm:cxn modelId="{3E12DF63-AAA7-7549-BAF8-D25452A30129}" type="presParOf" srcId="{D2FEB963-2DBA-0644-8210-88B31B7299E4}" destId="{29C78456-9B7E-5743-B5E5-4523B34C4B44}" srcOrd="1" destOrd="0" presId="urn:microsoft.com/office/officeart/2005/8/layout/radial1"/>
    <dgm:cxn modelId="{DD0FCBE0-5830-FD4B-8151-41E5DFB1E828}" type="presParOf" srcId="{29C78456-9B7E-5743-B5E5-4523B34C4B44}" destId="{AC3F9503-EDA1-8642-86C3-2A8A83152989}" srcOrd="0" destOrd="0" presId="urn:microsoft.com/office/officeart/2005/8/layout/radial1"/>
    <dgm:cxn modelId="{783B94BB-80C3-6C42-A51C-498CC212ED57}" type="presParOf" srcId="{D2FEB963-2DBA-0644-8210-88B31B7299E4}" destId="{27474B66-AA09-A248-8A3A-FDBA792CB7D4}" srcOrd="2" destOrd="0" presId="urn:microsoft.com/office/officeart/2005/8/layout/radial1"/>
    <dgm:cxn modelId="{40ACB9D5-4116-D846-A379-023885746A31}" type="presParOf" srcId="{D2FEB963-2DBA-0644-8210-88B31B7299E4}" destId="{32B6EF2D-A8C3-B247-99BB-07FEB3E849BB}" srcOrd="3" destOrd="0" presId="urn:microsoft.com/office/officeart/2005/8/layout/radial1"/>
    <dgm:cxn modelId="{020A1842-C10D-4443-94CF-E6868710FABF}" type="presParOf" srcId="{32B6EF2D-A8C3-B247-99BB-07FEB3E849BB}" destId="{CD5A1DC9-CAD0-6044-AC5F-42BCFBA84DE1}" srcOrd="0" destOrd="0" presId="urn:microsoft.com/office/officeart/2005/8/layout/radial1"/>
    <dgm:cxn modelId="{684BAD45-7735-F648-8D22-60C7D4462712}" type="presParOf" srcId="{D2FEB963-2DBA-0644-8210-88B31B7299E4}" destId="{36B1FE94-91F5-FC4E-BF4B-EC6F6E442F11}" srcOrd="4" destOrd="0" presId="urn:microsoft.com/office/officeart/2005/8/layout/radial1"/>
    <dgm:cxn modelId="{FC08B091-94A8-FC44-9451-33DBB3D9F69A}" type="presParOf" srcId="{D2FEB963-2DBA-0644-8210-88B31B7299E4}" destId="{593FDE50-B296-434A-A050-34849FA8ADD0}" srcOrd="5" destOrd="0" presId="urn:microsoft.com/office/officeart/2005/8/layout/radial1"/>
    <dgm:cxn modelId="{739F09A3-86BB-7242-A52B-FE8B54D61FE4}" type="presParOf" srcId="{593FDE50-B296-434A-A050-34849FA8ADD0}" destId="{7C24B0AA-7720-724B-998D-F6C3A75C1170}" srcOrd="0" destOrd="0" presId="urn:microsoft.com/office/officeart/2005/8/layout/radial1"/>
    <dgm:cxn modelId="{28A3E982-AE93-CD46-BBA1-5D519B3F4E6A}" type="presParOf" srcId="{D2FEB963-2DBA-0644-8210-88B31B7299E4}" destId="{95A64DEF-17B0-4D47-8566-8AEF19868A66}" srcOrd="6" destOrd="0" presId="urn:microsoft.com/office/officeart/2005/8/layout/radial1"/>
    <dgm:cxn modelId="{F4767C41-4BA3-9F47-A67F-87C4CB405C2D}" type="presParOf" srcId="{D2FEB963-2DBA-0644-8210-88B31B7299E4}" destId="{18EA026E-4412-EE46-9D6E-5473733B2CAC}" srcOrd="7" destOrd="0" presId="urn:microsoft.com/office/officeart/2005/8/layout/radial1"/>
    <dgm:cxn modelId="{D241A81A-921F-A04D-940E-84B97736540B}" type="presParOf" srcId="{18EA026E-4412-EE46-9D6E-5473733B2CAC}" destId="{C80F19DE-7398-F64E-8BC3-4A31687089C7}" srcOrd="0" destOrd="0" presId="urn:microsoft.com/office/officeart/2005/8/layout/radial1"/>
    <dgm:cxn modelId="{E751115A-EE39-0245-9A09-65BBE8B5CB45}" type="presParOf" srcId="{D2FEB963-2DBA-0644-8210-88B31B7299E4}" destId="{ACE4FE77-F4A9-E047-B46E-49689A6FE434}" srcOrd="8" destOrd="0" presId="urn:microsoft.com/office/officeart/2005/8/layout/radial1"/>
    <dgm:cxn modelId="{1463C335-CC93-AB42-9C93-F4A77B344928}" type="presParOf" srcId="{D2FEB963-2DBA-0644-8210-88B31B7299E4}" destId="{0BEA8977-25CC-A94D-BF15-67A97AEC81AD}" srcOrd="9" destOrd="0" presId="urn:microsoft.com/office/officeart/2005/8/layout/radial1"/>
    <dgm:cxn modelId="{1144281B-DA29-0C47-8725-AD2B14ADA733}" type="presParOf" srcId="{0BEA8977-25CC-A94D-BF15-67A97AEC81AD}" destId="{37CD8208-682E-7D42-8211-E398F8072F95}" srcOrd="0" destOrd="0" presId="urn:microsoft.com/office/officeart/2005/8/layout/radial1"/>
    <dgm:cxn modelId="{B148813E-79F8-9246-8037-4927FFBEA2CD}" type="presParOf" srcId="{D2FEB963-2DBA-0644-8210-88B31B7299E4}" destId="{F74BAB6F-6C2B-D845-88ED-62C314854EF6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1F9038-280C-CE48-BFA3-772A6215F71E}">
      <dsp:nvSpPr>
        <dsp:cNvPr id="0" name=""/>
        <dsp:cNvSpPr/>
      </dsp:nvSpPr>
      <dsp:spPr>
        <a:xfrm>
          <a:off x="3378340" y="3707411"/>
          <a:ext cx="2727679" cy="272767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600" kern="1200" dirty="0" smtClean="0"/>
            <a:t>Robust</a:t>
          </a:r>
          <a:endParaRPr lang="en-US" sz="4600" kern="1200" dirty="0"/>
        </a:p>
      </dsp:txBody>
      <dsp:txXfrm>
        <a:off x="3777799" y="4106870"/>
        <a:ext cx="1928761" cy="1928761"/>
      </dsp:txXfrm>
    </dsp:sp>
    <dsp:sp modelId="{29C78456-9B7E-5743-B5E5-4523B34C4B44}">
      <dsp:nvSpPr>
        <dsp:cNvPr id="0" name=""/>
        <dsp:cNvSpPr/>
      </dsp:nvSpPr>
      <dsp:spPr>
        <a:xfrm rot="16200000">
          <a:off x="4332515" y="3271863"/>
          <a:ext cx="819328" cy="51767"/>
        </a:xfrm>
        <a:custGeom>
          <a:avLst/>
          <a:gdLst/>
          <a:ahLst/>
          <a:cxnLst/>
          <a:rect l="0" t="0" r="0" b="0"/>
          <a:pathLst>
            <a:path>
              <a:moveTo>
                <a:pt x="0" y="25883"/>
              </a:moveTo>
              <a:lnTo>
                <a:pt x="819328" y="25883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721696" y="3277264"/>
        <a:ext cx="40966" cy="40966"/>
      </dsp:txXfrm>
    </dsp:sp>
    <dsp:sp modelId="{27474B66-AA09-A248-8A3A-FDBA792CB7D4}">
      <dsp:nvSpPr>
        <dsp:cNvPr id="0" name=""/>
        <dsp:cNvSpPr/>
      </dsp:nvSpPr>
      <dsp:spPr>
        <a:xfrm>
          <a:off x="3378340" y="160403"/>
          <a:ext cx="2727679" cy="272767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/>
            <a:t>User</a:t>
          </a:r>
          <a:r>
            <a:rPr lang="zh-CN" altLang="en-US" sz="3600" kern="1200" dirty="0" smtClean="0"/>
            <a:t> </a:t>
          </a:r>
          <a:r>
            <a:rPr lang="en-US" altLang="zh-CN" sz="3600" kern="1200" dirty="0" smtClean="0"/>
            <a:t>Friendly</a:t>
          </a:r>
          <a:endParaRPr lang="zh-CN" altLang="en-US" sz="3600" kern="1200" dirty="0" smtClean="0"/>
        </a:p>
      </dsp:txBody>
      <dsp:txXfrm>
        <a:off x="3777799" y="559862"/>
        <a:ext cx="1928761" cy="1928761"/>
      </dsp:txXfrm>
    </dsp:sp>
    <dsp:sp modelId="{32B6EF2D-A8C3-B247-99BB-07FEB3E849BB}">
      <dsp:nvSpPr>
        <dsp:cNvPr id="0" name=""/>
        <dsp:cNvSpPr/>
      </dsp:nvSpPr>
      <dsp:spPr>
        <a:xfrm rot="20520000">
          <a:off x="6019218" y="4497324"/>
          <a:ext cx="819328" cy="51767"/>
        </a:xfrm>
        <a:custGeom>
          <a:avLst/>
          <a:gdLst/>
          <a:ahLst/>
          <a:cxnLst/>
          <a:rect l="0" t="0" r="0" b="0"/>
          <a:pathLst>
            <a:path>
              <a:moveTo>
                <a:pt x="0" y="25883"/>
              </a:moveTo>
              <a:lnTo>
                <a:pt x="819328" y="25883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408399" y="4502725"/>
        <a:ext cx="40966" cy="40966"/>
      </dsp:txXfrm>
    </dsp:sp>
    <dsp:sp modelId="{36B1FE94-91F5-FC4E-BF4B-EC6F6E442F11}">
      <dsp:nvSpPr>
        <dsp:cNvPr id="0" name=""/>
        <dsp:cNvSpPr/>
      </dsp:nvSpPr>
      <dsp:spPr>
        <a:xfrm>
          <a:off x="6751745" y="2611325"/>
          <a:ext cx="2727679" cy="272767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/>
            <a:t>High</a:t>
          </a:r>
          <a:r>
            <a:rPr lang="zh-CN" altLang="en-US" sz="3600" kern="1200" dirty="0" smtClean="0"/>
            <a:t> </a:t>
          </a:r>
          <a:r>
            <a:rPr lang="en-US" altLang="zh-CN" sz="3600" kern="1200" dirty="0" smtClean="0"/>
            <a:t>Available</a:t>
          </a:r>
          <a:endParaRPr lang="zh-CN" altLang="en-US" sz="3600" kern="1200" dirty="0" smtClean="0"/>
        </a:p>
      </dsp:txBody>
      <dsp:txXfrm>
        <a:off x="7151204" y="3010784"/>
        <a:ext cx="1928761" cy="1928761"/>
      </dsp:txXfrm>
    </dsp:sp>
    <dsp:sp modelId="{593FDE50-B296-434A-A050-34849FA8ADD0}">
      <dsp:nvSpPr>
        <dsp:cNvPr id="0" name=""/>
        <dsp:cNvSpPr/>
      </dsp:nvSpPr>
      <dsp:spPr>
        <a:xfrm rot="3240000">
          <a:off x="5374955" y="6480163"/>
          <a:ext cx="819328" cy="51767"/>
        </a:xfrm>
        <a:custGeom>
          <a:avLst/>
          <a:gdLst/>
          <a:ahLst/>
          <a:cxnLst/>
          <a:rect l="0" t="0" r="0" b="0"/>
          <a:pathLst>
            <a:path>
              <a:moveTo>
                <a:pt x="0" y="25883"/>
              </a:moveTo>
              <a:lnTo>
                <a:pt x="819328" y="25883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64136" y="6485563"/>
        <a:ext cx="40966" cy="40966"/>
      </dsp:txXfrm>
    </dsp:sp>
    <dsp:sp modelId="{95A64DEF-17B0-4D47-8566-8AEF19868A66}">
      <dsp:nvSpPr>
        <dsp:cNvPr id="0" name=""/>
        <dsp:cNvSpPr/>
      </dsp:nvSpPr>
      <dsp:spPr>
        <a:xfrm>
          <a:off x="5463219" y="6577002"/>
          <a:ext cx="2727679" cy="272767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/>
            <a:t>Scalable</a:t>
          </a:r>
          <a:endParaRPr lang="zh-CN" altLang="en-US" sz="3600" kern="1200" dirty="0" smtClean="0"/>
        </a:p>
      </dsp:txBody>
      <dsp:txXfrm>
        <a:off x="5862678" y="6976461"/>
        <a:ext cx="1928761" cy="1928761"/>
      </dsp:txXfrm>
    </dsp:sp>
    <dsp:sp modelId="{18EA026E-4412-EE46-9D6E-5473733B2CAC}">
      <dsp:nvSpPr>
        <dsp:cNvPr id="0" name=""/>
        <dsp:cNvSpPr/>
      </dsp:nvSpPr>
      <dsp:spPr>
        <a:xfrm rot="7560000">
          <a:off x="3290075" y="6480163"/>
          <a:ext cx="819328" cy="51767"/>
        </a:xfrm>
        <a:custGeom>
          <a:avLst/>
          <a:gdLst/>
          <a:ahLst/>
          <a:cxnLst/>
          <a:rect l="0" t="0" r="0" b="0"/>
          <a:pathLst>
            <a:path>
              <a:moveTo>
                <a:pt x="0" y="25883"/>
              </a:moveTo>
              <a:lnTo>
                <a:pt x="819328" y="25883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3679257" y="6485563"/>
        <a:ext cx="40966" cy="40966"/>
      </dsp:txXfrm>
    </dsp:sp>
    <dsp:sp modelId="{ACE4FE77-F4A9-E047-B46E-49689A6FE434}">
      <dsp:nvSpPr>
        <dsp:cNvPr id="0" name=""/>
        <dsp:cNvSpPr/>
      </dsp:nvSpPr>
      <dsp:spPr>
        <a:xfrm>
          <a:off x="1293460" y="6577002"/>
          <a:ext cx="2727679" cy="272767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/>
            <a:t>Low</a:t>
          </a:r>
          <a:r>
            <a:rPr lang="zh-CN" altLang="en-US" sz="3600" kern="1200" dirty="0" smtClean="0"/>
            <a:t> </a:t>
          </a:r>
          <a:r>
            <a:rPr lang="en-US" altLang="zh-CN" sz="3600" kern="1200" dirty="0" smtClean="0"/>
            <a:t>Latency</a:t>
          </a:r>
          <a:endParaRPr lang="zh-CN" altLang="en-US" sz="3600" kern="1200" dirty="0" smtClean="0"/>
        </a:p>
      </dsp:txBody>
      <dsp:txXfrm>
        <a:off x="1692919" y="6976461"/>
        <a:ext cx="1928761" cy="1928761"/>
      </dsp:txXfrm>
    </dsp:sp>
    <dsp:sp modelId="{0BEA8977-25CC-A94D-BF15-67A97AEC81AD}">
      <dsp:nvSpPr>
        <dsp:cNvPr id="0" name=""/>
        <dsp:cNvSpPr/>
      </dsp:nvSpPr>
      <dsp:spPr>
        <a:xfrm rot="11880000">
          <a:off x="2645812" y="4497324"/>
          <a:ext cx="819328" cy="51767"/>
        </a:xfrm>
        <a:custGeom>
          <a:avLst/>
          <a:gdLst/>
          <a:ahLst/>
          <a:cxnLst/>
          <a:rect l="0" t="0" r="0" b="0"/>
          <a:pathLst>
            <a:path>
              <a:moveTo>
                <a:pt x="0" y="25883"/>
              </a:moveTo>
              <a:lnTo>
                <a:pt x="819328" y="25883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3034993" y="4502725"/>
        <a:ext cx="40966" cy="40966"/>
      </dsp:txXfrm>
    </dsp:sp>
    <dsp:sp modelId="{F74BAB6F-6C2B-D845-88ED-62C314854EF6}">
      <dsp:nvSpPr>
        <dsp:cNvPr id="0" name=""/>
        <dsp:cNvSpPr/>
      </dsp:nvSpPr>
      <dsp:spPr>
        <a:xfrm>
          <a:off x="4934" y="2611325"/>
          <a:ext cx="2727679" cy="272767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600" kern="1200" dirty="0" smtClean="0"/>
            <a:t>Fault</a:t>
          </a:r>
          <a:r>
            <a:rPr lang="zh-CN" altLang="en-US" sz="3600" kern="1200" dirty="0" smtClean="0"/>
            <a:t> </a:t>
          </a:r>
          <a:r>
            <a:rPr lang="en-US" altLang="zh-CN" sz="3600" kern="1200" smtClean="0"/>
            <a:t>Tolerant</a:t>
          </a:r>
          <a:endParaRPr lang="zh-CN" altLang="en-US" sz="3600" kern="1200" dirty="0" smtClean="0"/>
        </a:p>
      </dsp:txBody>
      <dsp:txXfrm>
        <a:off x="404393" y="3010784"/>
        <a:ext cx="1928761" cy="19287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21.png>
</file>

<file path=ppt/media/image22.png>
</file>

<file path=ppt/media/image23.png>
</file>

<file path=ppt/media/image3.png>
</file>

<file path=ppt/media/image4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99552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30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30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30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30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30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30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30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30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30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For</a:t>
            </a:r>
            <a:r>
              <a:rPr lang="zh-CN" altLang="en-US" smtClean="0"/>
              <a:t> </a:t>
            </a:r>
            <a:r>
              <a:rPr lang="en-US" altLang="zh-CN" smtClean="0"/>
              <a:t>enterprise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258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 algn="l">
              <a:buAutoNum type="arabicPeriod"/>
            </a:pPr>
            <a:r>
              <a:rPr lang="en-US" altLang="zh-CN" baseline="0" dirty="0" smtClean="0"/>
              <a:t>Do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discuss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CI/CD.</a:t>
            </a:r>
          </a:p>
          <a:p>
            <a:pPr marL="514350" indent="-514350" algn="l">
              <a:buAutoNum type="arabicPeriod"/>
            </a:pPr>
            <a:r>
              <a:rPr lang="en-US" altLang="zh-CN" baseline="0" dirty="0" smtClean="0"/>
              <a:t>Benefits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code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stable,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Less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time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deploying,</a:t>
            </a:r>
            <a:r>
              <a:rPr lang="zh-CN" altLang="en-US" baseline="0" dirty="0" smtClean="0"/>
              <a:t> </a:t>
            </a:r>
            <a:r>
              <a:rPr lang="en-US" altLang="zh-CN" dirty="0" smtClean="0"/>
              <a:t>Solve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problems</a:t>
            </a:r>
            <a:r>
              <a:rPr lang="zh-CN" altLang="en-US" dirty="0" smtClean="0"/>
              <a:t> </a:t>
            </a:r>
            <a:r>
              <a:rPr lang="en-US" altLang="zh-CN" dirty="0" smtClean="0"/>
              <a:t>quickly.</a:t>
            </a:r>
          </a:p>
          <a:p>
            <a:pPr marL="514350" indent="-514350" algn="l">
              <a:buAutoNum type="arabicPeriod"/>
            </a:pPr>
            <a:r>
              <a:rPr lang="en-US" altLang="zh-CN" dirty="0" smtClean="0"/>
              <a:t>Difference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from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traditional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CI/CD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chaincode</a:t>
            </a:r>
            <a:r>
              <a:rPr lang="en-US" altLang="zh-CN" baseline="0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389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Blockchain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Native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</a:t>
            </a:r>
          </a:p>
          <a:p>
            <a:r>
              <a:rPr lang="en-US" altLang="zh-CN" baseline="0" dirty="0" smtClean="0"/>
              <a:t>Warm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484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01.png"/>
          <p:cNvPicPr>
            <a:picLocks noChangeAspect="1"/>
          </p:cNvPicPr>
          <p:nvPr/>
        </p:nvPicPr>
        <p:blipFill>
          <a:blip r:embed="rId2">
            <a:extLst/>
          </a:blip>
          <a:srcRect l="72" t="1080" b="12949"/>
          <a:stretch>
            <a:fillRect/>
          </a:stretch>
        </p:blipFill>
        <p:spPr>
          <a:xfrm>
            <a:off x="-16000" y="-40829"/>
            <a:ext cx="24398127" cy="13797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01.png"/>
          <p:cNvPicPr>
            <a:picLocks noChangeAspect="1"/>
          </p:cNvPicPr>
          <p:nvPr/>
        </p:nvPicPr>
        <p:blipFill>
          <a:blip r:embed="rId3">
            <a:extLst/>
          </a:blip>
          <a:srcRect l="17509" r="17509" b="67431"/>
          <a:stretch>
            <a:fillRect/>
          </a:stretch>
        </p:blipFill>
        <p:spPr>
          <a:xfrm>
            <a:off x="2667000" y="7428839"/>
            <a:ext cx="19050001" cy="6276049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44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6" name="Shape 16"/>
          <p:cNvSpPr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01.png"/>
          <p:cNvPicPr>
            <a:picLocks noChangeAspect="1"/>
          </p:cNvPicPr>
          <p:nvPr/>
        </p:nvPicPr>
        <p:blipFill>
          <a:blip r:embed="rId2">
            <a:extLst/>
          </a:blip>
          <a:srcRect l="72" t="1080" b="12949"/>
          <a:stretch>
            <a:fillRect/>
          </a:stretch>
        </p:blipFill>
        <p:spPr>
          <a:xfrm>
            <a:off x="-16000" y="-40829"/>
            <a:ext cx="24398127" cy="13797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01.png"/>
          <p:cNvPicPr>
            <a:picLocks noChangeAspect="1"/>
          </p:cNvPicPr>
          <p:nvPr/>
        </p:nvPicPr>
        <p:blipFill>
          <a:blip r:embed="rId3">
            <a:extLst/>
          </a:blip>
          <a:srcRect l="1875" b="2396"/>
          <a:stretch>
            <a:fillRect/>
          </a:stretch>
        </p:blipFill>
        <p:spPr>
          <a:xfrm>
            <a:off x="2667000" y="896937"/>
            <a:ext cx="18692813" cy="1222216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xfrm>
            <a:off x="4143375" y="3893343"/>
            <a:ext cx="14716125" cy="46434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标题文本</a:t>
            </a:r>
          </a:p>
        </p:txBody>
      </p:sp>
      <p:pic>
        <p:nvPicPr>
          <p:cNvPr id="3" name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72262" y="400761"/>
            <a:ext cx="1036676" cy="100822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23413439" y="649287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>
                <a:solidFill>
                  <a:srgbClr val="009051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60" r:id="rId4"/>
  </p:sldLayoutIdLst>
  <p:transition spd="med"/>
  <p:txStyles>
    <p:title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9051"/>
          </a:solidFill>
          <a:uFillTx/>
          <a:latin typeface="Microsoft YaHei"/>
          <a:ea typeface="Microsoft YaHei"/>
          <a:cs typeface="Microsoft YaHei"/>
          <a:sym typeface="Microsoft YaHei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9051"/>
          </a:solidFill>
          <a:uFillTx/>
          <a:latin typeface="Microsoft YaHei"/>
          <a:ea typeface="Microsoft YaHei"/>
          <a:cs typeface="Microsoft YaHei"/>
          <a:sym typeface="Microsoft YaHei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9051"/>
          </a:solidFill>
          <a:uFillTx/>
          <a:latin typeface="Microsoft YaHei"/>
          <a:ea typeface="Microsoft YaHei"/>
          <a:cs typeface="Microsoft YaHei"/>
          <a:sym typeface="Microsoft YaHei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9051"/>
          </a:solidFill>
          <a:uFillTx/>
          <a:latin typeface="Microsoft YaHei"/>
          <a:ea typeface="Microsoft YaHei"/>
          <a:cs typeface="Microsoft YaHei"/>
          <a:sym typeface="Microsoft YaHei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9051"/>
          </a:solidFill>
          <a:uFillTx/>
          <a:latin typeface="Microsoft YaHei"/>
          <a:ea typeface="Microsoft YaHei"/>
          <a:cs typeface="Microsoft YaHei"/>
          <a:sym typeface="Microsoft YaHei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9051"/>
          </a:solidFill>
          <a:uFillTx/>
          <a:latin typeface="Microsoft YaHei"/>
          <a:ea typeface="Microsoft YaHei"/>
          <a:cs typeface="Microsoft YaHei"/>
          <a:sym typeface="Microsoft YaHei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9051"/>
          </a:solidFill>
          <a:uFillTx/>
          <a:latin typeface="Microsoft YaHei"/>
          <a:ea typeface="Microsoft YaHei"/>
          <a:cs typeface="Microsoft YaHei"/>
          <a:sym typeface="Microsoft YaHei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9051"/>
          </a:solidFill>
          <a:uFillTx/>
          <a:latin typeface="Microsoft YaHei"/>
          <a:ea typeface="Microsoft YaHei"/>
          <a:cs typeface="Microsoft YaHei"/>
          <a:sym typeface="Microsoft YaHei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9051"/>
          </a:solidFill>
          <a:uFillTx/>
          <a:latin typeface="Microsoft YaHei"/>
          <a:ea typeface="Microsoft YaHei"/>
          <a:cs typeface="Microsoft YaHei"/>
          <a:sym typeface="Microsoft YaHei"/>
        </a:defRPr>
      </a:lvl9pPr>
    </p:titleStyle>
    <p:bodyStyle>
      <a:lvl1pPr marL="617361" marR="0" indent="-617361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53585F"/>
          </a:solidFill>
          <a:uFillTx/>
          <a:latin typeface="冬青黑体简体中文 W3"/>
          <a:ea typeface="冬青黑体简体中文 W3"/>
          <a:cs typeface="冬青黑体简体中文 W3"/>
          <a:sym typeface="冬青黑体简体中文 W3"/>
        </a:defRPr>
      </a:lvl1pPr>
      <a:lvl2pPr marL="1061861" marR="0" indent="-617361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53585F"/>
          </a:solidFill>
          <a:uFillTx/>
          <a:latin typeface="冬青黑体简体中文 W3"/>
          <a:ea typeface="冬青黑体简体中文 W3"/>
          <a:cs typeface="冬青黑体简体中文 W3"/>
          <a:sym typeface="冬青黑体简体中文 W3"/>
        </a:defRPr>
      </a:lvl2pPr>
      <a:lvl3pPr marL="1506361" marR="0" indent="-617361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53585F"/>
          </a:solidFill>
          <a:uFillTx/>
          <a:latin typeface="冬青黑体简体中文 W3"/>
          <a:ea typeface="冬青黑体简体中文 W3"/>
          <a:cs typeface="冬青黑体简体中文 W3"/>
          <a:sym typeface="冬青黑体简体中文 W3"/>
        </a:defRPr>
      </a:lvl3pPr>
      <a:lvl4pPr marL="1950861" marR="0" indent="-617361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53585F"/>
          </a:solidFill>
          <a:uFillTx/>
          <a:latin typeface="冬青黑体简体中文 W3"/>
          <a:ea typeface="冬青黑体简体中文 W3"/>
          <a:cs typeface="冬青黑体简体中文 W3"/>
          <a:sym typeface="冬青黑体简体中文 W3"/>
        </a:defRPr>
      </a:lvl4pPr>
      <a:lvl5pPr marL="2395361" marR="0" indent="-617361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53585F"/>
          </a:solidFill>
          <a:uFillTx/>
          <a:latin typeface="冬青黑体简体中文 W3"/>
          <a:ea typeface="冬青黑体简体中文 W3"/>
          <a:cs typeface="冬青黑体简体中文 W3"/>
          <a:sym typeface="冬青黑体简体中文 W3"/>
        </a:defRPr>
      </a:lvl5pPr>
      <a:lvl6pPr marL="2839861" marR="0" indent="-617361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53585F"/>
          </a:solidFill>
          <a:uFillTx/>
          <a:latin typeface="冬青黑体简体中文 W3"/>
          <a:ea typeface="冬青黑体简体中文 W3"/>
          <a:cs typeface="冬青黑体简体中文 W3"/>
          <a:sym typeface="冬青黑体简体中文 W3"/>
        </a:defRPr>
      </a:lvl6pPr>
      <a:lvl7pPr marL="3284361" marR="0" indent="-617361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53585F"/>
          </a:solidFill>
          <a:uFillTx/>
          <a:latin typeface="冬青黑体简体中文 W3"/>
          <a:ea typeface="冬青黑体简体中文 W3"/>
          <a:cs typeface="冬青黑体简体中文 W3"/>
          <a:sym typeface="冬青黑体简体中文 W3"/>
        </a:defRPr>
      </a:lvl7pPr>
      <a:lvl8pPr marL="3728861" marR="0" indent="-617361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53585F"/>
          </a:solidFill>
          <a:uFillTx/>
          <a:latin typeface="冬青黑体简体中文 W3"/>
          <a:ea typeface="冬青黑体简体中文 W3"/>
          <a:cs typeface="冬青黑体简体中文 W3"/>
          <a:sym typeface="冬青黑体简体中文 W3"/>
        </a:defRPr>
      </a:lvl8pPr>
      <a:lvl9pPr marL="4173361" marR="0" indent="-617361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53585F"/>
          </a:solidFill>
          <a:uFillTx/>
          <a:latin typeface="冬青黑体简体中文 W3"/>
          <a:ea typeface="冬青黑体简体中文 W3"/>
          <a:cs typeface="冬青黑体简体中文 W3"/>
          <a:sym typeface="冬青黑体简体中文 W3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1.png"/><Relationship Id="rId6" Type="http://schemas.openxmlformats.org/officeDocument/2006/relationships/image" Target="../media/image19.tiff"/><Relationship Id="rId7" Type="http://schemas.openxmlformats.org/officeDocument/2006/relationships/image" Target="../media/image20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Hyperledger</a:t>
            </a:r>
            <a:r>
              <a:rPr lang="en-US" dirty="0"/>
              <a:t>, </a:t>
            </a:r>
            <a:r>
              <a:rPr lang="en-US" altLang="zh-CN" dirty="0" smtClean="0"/>
              <a:t>CI/CD</a:t>
            </a:r>
            <a:r>
              <a:rPr lang="zh-CN" altLang="en-US" dirty="0" smtClean="0"/>
              <a:t> </a:t>
            </a:r>
            <a:r>
              <a:rPr lang="en-US" dirty="0" smtClean="0"/>
              <a:t>and </a:t>
            </a:r>
            <a:r>
              <a:rPr lang="en-US" dirty="0"/>
              <a:t>big 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altLang="zh-CN" dirty="0" smtClean="0"/>
              <a:t>High</a:t>
            </a:r>
            <a:r>
              <a:rPr lang="zh-CN" altLang="en-US" dirty="0" smtClean="0"/>
              <a:t> </a:t>
            </a:r>
            <a:r>
              <a:rPr lang="en-US" altLang="zh-CN" dirty="0" smtClean="0"/>
              <a:t>available,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scalable</a:t>
            </a:r>
            <a:r>
              <a:rPr lang="zh-CN" altLang="en-US" dirty="0" smtClean="0"/>
              <a:t> </a:t>
            </a:r>
            <a:r>
              <a:rPr lang="en-US" dirty="0" err="1" smtClean="0"/>
              <a:t>blockchain</a:t>
            </a:r>
            <a:r>
              <a:rPr lang="en-US" dirty="0" smtClean="0"/>
              <a:t> </a:t>
            </a:r>
            <a:r>
              <a:rPr lang="en-US" dirty="0"/>
              <a:t>as </a:t>
            </a:r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4" name="Shape 129"/>
          <p:cNvSpPr txBox="1">
            <a:spLocks/>
          </p:cNvSpPr>
          <p:nvPr/>
        </p:nvSpPr>
        <p:spPr>
          <a:xfrm>
            <a:off x="12192000" y="11763089"/>
            <a:ext cx="10871576" cy="1952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>
            <a:normAutofit fontScale="92500" lnSpcReduction="10000"/>
          </a:bodyPr>
          <a:lstStyle>
            <a:lvl1pPr marL="0" marR="0" indent="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839861" marR="0" indent="-617361" algn="l" defTabSz="58420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000" b="0" i="0" u="none" strike="noStrike" cap="none" spc="0" baseline="0">
                <a:ln>
                  <a:noFill/>
                </a:ln>
                <a:solidFill>
                  <a:srgbClr val="53585F"/>
                </a:solidFill>
                <a:uFillTx/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lvl6pPr>
            <a:lvl7pPr marL="3284361" marR="0" indent="-617361" algn="l" defTabSz="58420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000" b="0" i="0" u="none" strike="noStrike" cap="none" spc="0" baseline="0">
                <a:ln>
                  <a:noFill/>
                </a:ln>
                <a:solidFill>
                  <a:srgbClr val="53585F"/>
                </a:solidFill>
                <a:uFillTx/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lvl7pPr>
            <a:lvl8pPr marL="3728861" marR="0" indent="-617361" algn="l" defTabSz="58420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000" b="0" i="0" u="none" strike="noStrike" cap="none" spc="0" baseline="0">
                <a:ln>
                  <a:noFill/>
                </a:ln>
                <a:solidFill>
                  <a:srgbClr val="53585F"/>
                </a:solidFill>
                <a:uFillTx/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lvl8pPr>
            <a:lvl9pPr marL="4173361" marR="0" indent="-617361" algn="l" defTabSz="58420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000" b="0" i="0" u="none" strike="noStrike" cap="none" spc="0" baseline="0">
                <a:ln>
                  <a:noFill/>
                </a:ln>
                <a:solidFill>
                  <a:srgbClr val="53585F"/>
                </a:solidFill>
                <a:uFillTx/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lvl9pPr>
          </a:lstStyle>
          <a:p>
            <a:pPr algn="r" hangingPunct="1"/>
            <a:r>
              <a:rPr lang="zh-CN" altLang="en-US" dirty="0" smtClean="0"/>
              <a:t>云图智链</a:t>
            </a:r>
          </a:p>
          <a:p>
            <a:pPr algn="r" hangingPunct="1"/>
            <a:r>
              <a:rPr lang="zh-CN" altLang="en-US" dirty="0" smtClean="0"/>
              <a:t>谢文杰</a:t>
            </a:r>
          </a:p>
          <a:p>
            <a:pPr algn="r" hangingPunct="1"/>
            <a:r>
              <a:rPr lang="en-US" altLang="zh-CN" dirty="0" smtClean="0"/>
              <a:t>2017-03-04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3148295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Architecture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3142769"/>
            <a:ext cx="10769600" cy="9690100"/>
          </a:xfrm>
          <a:prstGeom prst="rect">
            <a:avLst/>
          </a:prstGeom>
        </p:spPr>
      </p:pic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689036993"/>
              </p:ext>
            </p:extLst>
          </p:nvPr>
        </p:nvGraphicFramePr>
        <p:xfrm>
          <a:off x="13477240" y="3255276"/>
          <a:ext cx="9484360" cy="9465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788359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CN" dirty="0" smtClean="0"/>
              <a:t>Thanks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us</a:t>
            </a:r>
            <a:endParaRPr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国内</a:t>
            </a:r>
            <a:r>
              <a:rPr lang="zh-CN" altLang="en-US" dirty="0"/>
              <a:t>最早一批研究区块链</a:t>
            </a:r>
            <a:r>
              <a:rPr lang="en-US" altLang="zh-CN" dirty="0"/>
              <a:t>(</a:t>
            </a:r>
            <a:r>
              <a:rPr lang="en-US" altLang="zh-CN" dirty="0" err="1"/>
              <a:t>BlockChain</a:t>
            </a:r>
            <a:r>
              <a:rPr lang="en-US" altLang="zh-CN" dirty="0"/>
              <a:t>)</a:t>
            </a:r>
            <a:r>
              <a:rPr lang="zh-CN" altLang="en-US" dirty="0"/>
              <a:t>商业模型和底层核心技术的团队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提供</a:t>
            </a:r>
            <a:r>
              <a:rPr lang="en-US" altLang="zh-CN" dirty="0" err="1" smtClean="0"/>
              <a:t>FinTech</a:t>
            </a:r>
            <a:r>
              <a:rPr lang="zh-CN" altLang="en-US" dirty="0" smtClean="0"/>
              <a:t>、云计算、移动互联网等多领域的核心技术服务。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61915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Cases</a:t>
            </a:r>
            <a:endParaRPr lang="en-US" dirty="0"/>
          </a:p>
        </p:txBody>
      </p:sp>
      <p:sp>
        <p:nvSpPr>
          <p:cNvPr id="146" name="Shape 1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5835" y="4724206"/>
            <a:ext cx="6053772" cy="67550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2805" y="5094870"/>
            <a:ext cx="5563322" cy="64957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96076" y="4048849"/>
            <a:ext cx="4452516" cy="84527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3394" y="3661171"/>
            <a:ext cx="7488775" cy="64510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62072" y="4549493"/>
            <a:ext cx="7059261" cy="5854837"/>
          </a:xfrm>
          <a:prstGeom prst="rect">
            <a:avLst/>
          </a:prstGeom>
        </p:spPr>
      </p:pic>
      <p:pic>
        <p:nvPicPr>
          <p:cNvPr id="8" name="图片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394" y="5573070"/>
            <a:ext cx="9352185" cy="7040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44344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xfrm>
            <a:off x="2292096" y="625078"/>
            <a:ext cx="19799808" cy="303609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 err="1" smtClean="0"/>
              <a:t>Hyperledger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blockchain</a:t>
            </a:r>
            <a:endParaRPr dirty="0"/>
          </a:p>
        </p:txBody>
      </p:sp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xfrm>
            <a:off x="23498173" y="649287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4" name="Quad Arrow 3"/>
          <p:cNvSpPr/>
          <p:nvPr/>
        </p:nvSpPr>
        <p:spPr>
          <a:xfrm>
            <a:off x="1587500" y="3407834"/>
            <a:ext cx="20912666" cy="9038167"/>
          </a:xfrm>
          <a:prstGeom prst="quadArrow">
            <a:avLst>
              <a:gd name="adj1" fmla="val 1422"/>
              <a:gd name="adj2" fmla="val 1657"/>
              <a:gd name="adj3" fmla="val 4701"/>
            </a:avLst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86602" y="3407834"/>
            <a:ext cx="4130938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accent2"/>
                </a:solidFill>
              </a:rPr>
              <a:t>Specialization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sym typeface="Helvetica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43935" y="11532290"/>
            <a:ext cx="4273605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algn="r"/>
            <a:r>
              <a:rPr kumimoji="0" lang="en-US" altLang="zh-CN" sz="50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Generalization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0503" y="7997454"/>
            <a:ext cx="2920670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E</a:t>
            </a:r>
            <a:r>
              <a:rPr lang="en-US" dirty="0" smtClean="0">
                <a:solidFill>
                  <a:schemeClr val="accent2"/>
                </a:solidFill>
              </a:rPr>
              <a:t>fficiency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sym typeface="Helvetica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575761" y="7997454"/>
            <a:ext cx="242213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lang="en-US" altLang="zh-CN" dirty="0" smtClean="0">
                <a:solidFill>
                  <a:schemeClr val="accent2"/>
                </a:solidFill>
              </a:rPr>
              <a:t>Equality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sym typeface="Helvetica Light"/>
            </a:endParaRPr>
          </a:p>
        </p:txBody>
      </p:sp>
      <p:pic>
        <p:nvPicPr>
          <p:cNvPr id="9" name="Picture 8" descr="logo_hl_ne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003" y="9867097"/>
            <a:ext cx="6064498" cy="13038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ETHEREUM-LOGO_PORTRAIT_Black_smal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8786" y="9680707"/>
            <a:ext cx="2727761" cy="2149476"/>
          </a:xfrm>
          <a:prstGeom prst="rect">
            <a:avLst/>
          </a:prstGeom>
        </p:spPr>
      </p:pic>
      <p:pic>
        <p:nvPicPr>
          <p:cNvPr id="11" name="Picture 10" descr="Bitcoin_Logo_Vertical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8323" y="4008967"/>
            <a:ext cx="1384056" cy="1865401"/>
          </a:xfrm>
          <a:prstGeom prst="rect">
            <a:avLst/>
          </a:prstGeom>
        </p:spPr>
      </p:pic>
      <p:pic>
        <p:nvPicPr>
          <p:cNvPr id="12" name="Picture 11" descr="logo-nxt-ron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333" y="4985368"/>
            <a:ext cx="1778000" cy="1778000"/>
          </a:xfrm>
          <a:prstGeom prst="rect">
            <a:avLst/>
          </a:prstGeom>
        </p:spPr>
      </p:pic>
      <p:pic>
        <p:nvPicPr>
          <p:cNvPr id="13" name="Picture 12" descr="Ripple_logo.svg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800" y="5442975"/>
            <a:ext cx="3201432" cy="862786"/>
          </a:xfrm>
          <a:prstGeom prst="rect">
            <a:avLst/>
          </a:prstGeom>
        </p:spPr>
      </p:pic>
      <p:pic>
        <p:nvPicPr>
          <p:cNvPr id="14" name="Picture 13" descr="Bit_Shares_Logo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703" y="5271203"/>
            <a:ext cx="3216010" cy="103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7767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xfrm>
            <a:off x="2361462" y="625078"/>
            <a:ext cx="19661076" cy="303609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 err="1" smtClean="0"/>
              <a:t>Hyper</a:t>
            </a:r>
            <a:r>
              <a:rPr lang="en-US" altLang="zh-CN" dirty="0" err="1" smtClean="0"/>
              <a:t>ledger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CI/CD</a:t>
            </a:r>
            <a:endParaRPr dirty="0"/>
          </a:p>
        </p:txBody>
      </p:sp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xfrm>
            <a:off x="23498173" y="649287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5" name="Picture 4" descr="agile-icon.png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1998" y="7326487"/>
            <a:ext cx="1680180" cy="1680180"/>
          </a:xfrm>
          <a:prstGeom prst="rect">
            <a:avLst/>
          </a:prstGeom>
        </p:spPr>
      </p:pic>
      <p:pic>
        <p:nvPicPr>
          <p:cNvPr id="6" name="Picture 5" descr="homepage-docker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3932" y="4940583"/>
            <a:ext cx="2107600" cy="1744040"/>
          </a:xfrm>
          <a:prstGeom prst="rect">
            <a:avLst/>
          </a:prstGeom>
        </p:spPr>
      </p:pic>
      <p:pic>
        <p:nvPicPr>
          <p:cNvPr id="7" name="Picture 6" descr="homepage-docker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3266" y="4988801"/>
            <a:ext cx="2107600" cy="1744040"/>
          </a:xfrm>
          <a:prstGeom prst="rect">
            <a:avLst/>
          </a:prstGeom>
        </p:spPr>
      </p:pic>
      <p:pic>
        <p:nvPicPr>
          <p:cNvPr id="8" name="Picture 7" descr="homepage-docker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4600" y="4988801"/>
            <a:ext cx="2107600" cy="1744040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3767567" y="9623823"/>
            <a:ext cx="3609133" cy="1680179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Chaincode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767568" y="7326487"/>
            <a:ext cx="3609133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2000" rIns="71437" bIns="72000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400" dirty="0" smtClean="0">
                <a:solidFill>
                  <a:schemeClr val="accent2"/>
                </a:solidFill>
              </a:rPr>
              <a:t>Service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sym typeface="Helvetica Light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3767566" y="5029151"/>
            <a:ext cx="3609133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Interface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17" name="Picture 16" descr="logo_hl_new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3266" y="7514642"/>
            <a:ext cx="6064498" cy="130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29765" y="9647333"/>
            <a:ext cx="5651500" cy="1727200"/>
          </a:xfrm>
          <a:prstGeom prst="rect">
            <a:avLst/>
          </a:prstGeom>
        </p:spPr>
      </p:pic>
      <p:sp>
        <p:nvSpPr>
          <p:cNvPr id="18" name="Right Brace 17"/>
          <p:cNvSpPr/>
          <p:nvPr/>
        </p:nvSpPr>
        <p:spPr>
          <a:xfrm>
            <a:off x="7711599" y="5029151"/>
            <a:ext cx="395351" cy="6274851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780910" y="7326487"/>
            <a:ext cx="1681088" cy="1681088"/>
          </a:xfrm>
          <a:prstGeom prst="rect">
            <a:avLst/>
          </a:prstGeom>
        </p:spPr>
      </p:pic>
      <p:sp>
        <p:nvSpPr>
          <p:cNvPr id="24" name="Left Brace 23"/>
          <p:cNvSpPr/>
          <p:nvPr/>
        </p:nvSpPr>
        <p:spPr>
          <a:xfrm>
            <a:off x="12784859" y="5052660"/>
            <a:ext cx="511871" cy="6274851"/>
          </a:xfrm>
          <a:prstGeom prst="lef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4853206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xfrm>
            <a:off x="2292096" y="625078"/>
            <a:ext cx="19799808" cy="303609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 err="1" smtClean="0"/>
              <a:t>Hyperledger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big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dirty="0"/>
          </a:p>
        </p:txBody>
      </p:sp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xfrm>
            <a:off x="23498173" y="649287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5" name="Rounded Rectangle 4"/>
          <p:cNvSpPr/>
          <p:nvPr/>
        </p:nvSpPr>
        <p:spPr>
          <a:xfrm>
            <a:off x="16274250" y="8435320"/>
            <a:ext cx="5387315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 err="1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H</a:t>
            </a:r>
            <a:r>
              <a:rPr kumimoji="0" lang="en-US" altLang="zh-CN" sz="4400" b="0" i="0" u="none" strike="noStrike" cap="none" spc="0" normalizeH="0" baseline="0" dirty="0" err="1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B</a:t>
            </a:r>
            <a:r>
              <a:rPr kumimoji="0" lang="en-US" sz="4400" b="0" i="0" u="none" strike="noStrike" cap="none" spc="0" normalizeH="0" baseline="0" dirty="0" err="1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ase</a:t>
            </a:r>
            <a:r>
              <a:rPr lang="en-US" altLang="zh-CN" sz="4400" dirty="0" smtClean="0">
                <a:solidFill>
                  <a:schemeClr val="accent2"/>
                </a:solidFill>
              </a:rPr>
              <a:t>,</a:t>
            </a:r>
            <a:r>
              <a:rPr lang="zh-CN" altLang="en-US" sz="4400" dirty="0" smtClean="0">
                <a:solidFill>
                  <a:schemeClr val="accent2"/>
                </a:solidFill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Cassandra,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mr-IN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…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5203617" y="11176803"/>
            <a:ext cx="7528582" cy="184069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sym typeface="Helvetica Light"/>
              </a:rPr>
              <a:t>MapReduce</a:t>
            </a:r>
            <a:r>
              <a:rPr lang="en-US" altLang="zh-CN" sz="4400" dirty="0" smtClean="0">
                <a:solidFill>
                  <a:schemeClr val="accent2"/>
                </a:solidFill>
              </a:rPr>
              <a:t>,</a:t>
            </a:r>
            <a:r>
              <a:rPr lang="zh-CN" altLang="en-US" sz="4400" dirty="0" smtClean="0">
                <a:solidFill>
                  <a:schemeClr val="accent2"/>
                </a:solidFill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sym typeface="Helvetica Light"/>
              </a:rPr>
              <a:t>Cluster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sym typeface="Helvetica Light"/>
              </a:rPr>
              <a:t>Computing,</a:t>
            </a:r>
            <a:r>
              <a:rPr kumimoji="0" lang="zh-CN" altLang="en-US" sz="4400" b="0" i="0" u="none" strike="noStrike" cap="none" spc="0" normalizeH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sym typeface="Helvetica Light"/>
              </a:rPr>
              <a:t>...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sym typeface="Helvetica Light"/>
            </a:endParaRPr>
          </a:p>
        </p:txBody>
      </p:sp>
      <p:cxnSp>
        <p:nvCxnSpPr>
          <p:cNvPr id="7" name="Straight Arrow Connector 6"/>
          <p:cNvCxnSpPr>
            <a:stCxn id="10" idx="2"/>
            <a:endCxn id="11" idx="0"/>
          </p:cNvCxnSpPr>
          <p:nvPr/>
        </p:nvCxnSpPr>
        <p:spPr>
          <a:xfrm>
            <a:off x="18967908" y="10115499"/>
            <a:ext cx="0" cy="10613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endCxn id="10" idx="0"/>
          </p:cNvCxnSpPr>
          <p:nvPr/>
        </p:nvCxnSpPr>
        <p:spPr>
          <a:xfrm>
            <a:off x="18965793" y="7591223"/>
            <a:ext cx="2115" cy="8440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15203617" y="3661172"/>
            <a:ext cx="7528584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IBM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altLang="zh-CN" sz="4400" b="0" i="0" u="none" strike="noStrike" cap="none" spc="0" normalizeH="0" baseline="0" dirty="0" err="1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StreamBase</a:t>
            </a:r>
            <a:r>
              <a:rPr lang="en-US" altLang="zh-CN" sz="4400" dirty="0" smtClean="0">
                <a:solidFill>
                  <a:schemeClr val="accent2"/>
                </a:solidFill>
              </a:rPr>
              <a:t>,</a:t>
            </a:r>
            <a:r>
              <a:rPr lang="zh-CN" altLang="en-US" sz="4400" dirty="0" smtClean="0">
                <a:solidFill>
                  <a:schemeClr val="accent2"/>
                </a:solidFill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Apache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Storm,</a:t>
            </a:r>
            <a:r>
              <a:rPr kumimoji="0" lang="zh-CN" altLang="en-US" sz="4400" b="0" i="0" u="none" strike="noStrike" cap="none" spc="0" normalizeH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Amazon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Kinesis,</a:t>
            </a:r>
            <a:r>
              <a:rPr kumimoji="0" lang="zh-CN" altLang="en-US" sz="4400" b="0" i="0" u="none" strike="noStrike" cap="none" spc="0" normalizeH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...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" name="Straight Arrow Connector 9"/>
          <p:cNvCxnSpPr>
            <a:endCxn id="18" idx="2"/>
          </p:cNvCxnSpPr>
          <p:nvPr/>
        </p:nvCxnSpPr>
        <p:spPr>
          <a:xfrm flipV="1">
            <a:off x="18965793" y="5341351"/>
            <a:ext cx="2116" cy="9460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Picture 10" descr="logo_hl_n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3544" y="6287356"/>
            <a:ext cx="6064498" cy="130386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/>
          <p:nvPr/>
        </p:nvSpPr>
        <p:spPr>
          <a:xfrm>
            <a:off x="2759367" y="3924644"/>
            <a:ext cx="588039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Real</a:t>
            </a:r>
            <a:r>
              <a:rPr lang="en-US" dirty="0" smtClean="0">
                <a:solidFill>
                  <a:schemeClr val="accent2"/>
                </a:solidFill>
              </a:rPr>
              <a:t>-time streaming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sym typeface="Helvetica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98129" y="8818377"/>
            <a:ext cx="4919915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Data Warehouse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36996" y="11654711"/>
            <a:ext cx="6842188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Distributed</a:t>
            </a:r>
            <a:r>
              <a:rPr kumimoji="0" lang="zh-CN" altLang="en-US" sz="50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Computing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0299301" y="4487333"/>
            <a:ext cx="3492500" cy="2116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0299301" y="9254066"/>
            <a:ext cx="3492500" cy="2116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0299301" y="12090400"/>
            <a:ext cx="3492500" cy="2116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799954" y="6494277"/>
            <a:ext cx="3316266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kumimoji="0" lang="en-US" sz="5000" b="0" i="0" u="none" strike="noStrike" cap="none" spc="0" normalizeH="0" baseline="0" dirty="0" err="1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Blockchain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0299301" y="6951133"/>
            <a:ext cx="3492500" cy="2116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35842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CN" dirty="0" smtClean="0"/>
              <a:t>High</a:t>
            </a:r>
            <a:r>
              <a:rPr lang="zh-CN" altLang="en-US" dirty="0" smtClean="0"/>
              <a:t> </a:t>
            </a:r>
            <a:r>
              <a:rPr lang="en-US" altLang="zh-CN" dirty="0" smtClean="0"/>
              <a:t>availability</a:t>
            </a:r>
            <a:endParaRPr dirty="0"/>
          </a:p>
        </p:txBody>
      </p:sp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xfrm>
            <a:off x="23498173" y="649287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3" name="Not Equal 2"/>
          <p:cNvSpPr/>
          <p:nvPr/>
        </p:nvSpPr>
        <p:spPr>
          <a:xfrm>
            <a:off x="3747373" y="7861410"/>
            <a:ext cx="1280160" cy="621792"/>
          </a:xfrm>
          <a:prstGeom prst="mathNotEqual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14872" y="6104870"/>
            <a:ext cx="5745163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kumimoji="0" lang="en-US" altLang="zh-CN" sz="6600" b="0" i="0" u="none" strike="noStrike" cap="none" spc="0" normalizeH="0" baseline="0" dirty="0" err="1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Blockchain</a:t>
            </a:r>
            <a:r>
              <a:rPr kumimoji="0" lang="zh-CN" altLang="en-US" sz="6600" b="0" i="0" u="none" strike="noStrike" cap="none" spc="0" normalizeH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altLang="zh-CN" sz="6600" b="0" i="0" u="none" strike="noStrike" cap="none" spc="0" normalizeH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HA</a:t>
            </a:r>
            <a:endParaRPr kumimoji="0" lang="en-US" sz="66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97752" y="9079812"/>
            <a:ext cx="4379403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kumimoji="0" lang="en-US" altLang="zh-CN" sz="66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Service</a:t>
            </a:r>
            <a:r>
              <a:rPr kumimoji="0" lang="zh-CN" altLang="en-US" sz="6600" b="0" i="0" u="none" strike="noStrike" cap="none" spc="0" normalizeH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altLang="zh-CN" sz="6600" b="0" i="0" u="none" strike="noStrike" cap="none" spc="0" normalizeH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HA</a:t>
            </a:r>
            <a:endParaRPr kumimoji="0" lang="en-US" sz="66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2023668" y="8642910"/>
            <a:ext cx="3609133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Containers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0461651" y="7420057"/>
            <a:ext cx="3609133" cy="1680179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Hyperledger</a:t>
            </a:r>
            <a:r>
              <a:rPr kumimoji="0" lang="zh-CN" altLang="en-US" sz="4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Peer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7437367" y="7802820"/>
            <a:ext cx="3609133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Containers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5875350" y="6579967"/>
            <a:ext cx="3609133" cy="1680179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Service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5875350" y="4517023"/>
            <a:ext cx="3609133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Load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lang="en-US" altLang="zh-CN" sz="4400" dirty="0" smtClean="0">
                <a:solidFill>
                  <a:schemeClr val="accent2"/>
                </a:solidFill>
              </a:rPr>
              <a:t>B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alancers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0461650" y="5357113"/>
            <a:ext cx="3609133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Load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lang="en-US" altLang="zh-CN" sz="4400" dirty="0" smtClean="0">
                <a:solidFill>
                  <a:schemeClr val="accent2"/>
                </a:solidFill>
              </a:rPr>
              <a:t>B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alancers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5" name="Straight Arrow Connector 4"/>
          <p:cNvCxnSpPr>
            <a:stCxn id="14" idx="2"/>
            <a:endCxn id="10" idx="0"/>
          </p:cNvCxnSpPr>
          <p:nvPr/>
        </p:nvCxnSpPr>
        <p:spPr>
          <a:xfrm>
            <a:off x="12266217" y="7037292"/>
            <a:ext cx="1" cy="3827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3" idx="2"/>
            <a:endCxn id="12" idx="0"/>
          </p:cNvCxnSpPr>
          <p:nvPr/>
        </p:nvCxnSpPr>
        <p:spPr>
          <a:xfrm>
            <a:off x="17679917" y="6197202"/>
            <a:ext cx="0" cy="3827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2" idx="1"/>
            <a:endCxn id="14" idx="3"/>
          </p:cNvCxnSpPr>
          <p:nvPr/>
        </p:nvCxnSpPr>
        <p:spPr>
          <a:xfrm rot="10800000">
            <a:off x="14070784" y="6197203"/>
            <a:ext cx="1804567" cy="1222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5875350" y="10037570"/>
            <a:ext cx="3609133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rmAutofit fontScale="92500"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Docker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lang="en-US" altLang="zh-CN" sz="4400" dirty="0" smtClean="0">
                <a:solidFill>
                  <a:schemeClr val="accent2"/>
                </a:solidFill>
              </a:rPr>
              <a:t>Orchestration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7" name="Elbow Connector 26"/>
          <p:cNvCxnSpPr>
            <a:stCxn id="23" idx="1"/>
            <a:endCxn id="9" idx="2"/>
          </p:cNvCxnSpPr>
          <p:nvPr/>
        </p:nvCxnSpPr>
        <p:spPr>
          <a:xfrm rot="10800000">
            <a:off x="13828236" y="10323090"/>
            <a:ext cx="2047115" cy="5545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3" idx="3"/>
            <a:endCxn id="11" idx="3"/>
          </p:cNvCxnSpPr>
          <p:nvPr/>
        </p:nvCxnSpPr>
        <p:spPr>
          <a:xfrm flipV="1">
            <a:off x="19484483" y="8642910"/>
            <a:ext cx="1562017" cy="2234750"/>
          </a:xfrm>
          <a:prstGeom prst="bentConnector3">
            <a:avLst>
              <a:gd name="adj1" fmla="val 11463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98447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Fault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tolerance</a:t>
            </a:r>
            <a:endParaRPr lang="en-US" dirty="0"/>
          </a:p>
        </p:txBody>
      </p:sp>
      <p:pic>
        <p:nvPicPr>
          <p:cNvPr id="7" name="Picture 6" descr="dependencies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1334" y="3661172"/>
            <a:ext cx="7803158" cy="70950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dependencies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0" y="5501765"/>
            <a:ext cx="7789334" cy="7096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dependencies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0494" y="3047997"/>
            <a:ext cx="7714173" cy="104722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logo_hl_new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204" y="7149438"/>
            <a:ext cx="6064498" cy="130386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ounded Rectangle 8"/>
          <p:cNvSpPr/>
          <p:nvPr/>
        </p:nvSpPr>
        <p:spPr>
          <a:xfrm>
            <a:off x="1693795" y="9916149"/>
            <a:ext cx="5387315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Message Queue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7" name="Straight Arrow Connector 16"/>
          <p:cNvCxnSpPr>
            <a:stCxn id="9" idx="0"/>
            <a:endCxn id="8" idx="2"/>
          </p:cNvCxnSpPr>
          <p:nvPr/>
        </p:nvCxnSpPr>
        <p:spPr>
          <a:xfrm flipV="1">
            <a:off x="4387453" y="8453305"/>
            <a:ext cx="0" cy="146284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1693795" y="4036049"/>
            <a:ext cx="5387315" cy="16801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Non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-blocking</a:t>
            </a:r>
            <a:r>
              <a:rPr kumimoji="0" lang="zh-CN" altLang="en-US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I/O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3" name="Straight Arrow Connector 22"/>
          <p:cNvCxnSpPr>
            <a:stCxn id="8" idx="0"/>
            <a:endCxn id="22" idx="2"/>
          </p:cNvCxnSpPr>
          <p:nvPr/>
        </p:nvCxnSpPr>
        <p:spPr>
          <a:xfrm flipV="1">
            <a:off x="4387453" y="5716228"/>
            <a:ext cx="0" cy="143321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Notched Right Arrow 25"/>
          <p:cNvSpPr/>
          <p:nvPr/>
        </p:nvSpPr>
        <p:spPr>
          <a:xfrm>
            <a:off x="8636000" y="7535333"/>
            <a:ext cx="2667000" cy="917972"/>
          </a:xfrm>
          <a:prstGeom prst="notchedRightArrow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2362716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l="11395"/>
          <a:stretch/>
        </p:blipFill>
        <p:spPr>
          <a:xfrm>
            <a:off x="0" y="1832086"/>
            <a:ext cx="10704576" cy="6726698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309" y="3252444"/>
            <a:ext cx="16426813" cy="9750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04861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2181</TotalTime>
  <Words>179</Words>
  <Application>Microsoft Macintosh PowerPoint</Application>
  <PresentationFormat>Custom</PresentationFormat>
  <Paragraphs>60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Helvetica Light</vt:lpstr>
      <vt:lpstr>Helvetica Neue</vt:lpstr>
      <vt:lpstr>Microsoft YaHei</vt:lpstr>
      <vt:lpstr>冬青黑体简体中文 W3</vt:lpstr>
      <vt:lpstr>White</vt:lpstr>
      <vt:lpstr>Hyperledger, CI/CD and big data</vt:lpstr>
      <vt:lpstr>About us</vt:lpstr>
      <vt:lpstr>Cases</vt:lpstr>
      <vt:lpstr>Hyperledger and blockchain</vt:lpstr>
      <vt:lpstr>Hyperledger and CI/CD</vt:lpstr>
      <vt:lpstr>Hyperledger and big data</vt:lpstr>
      <vt:lpstr>High availability</vt:lpstr>
      <vt:lpstr>Fault tolerance</vt:lpstr>
      <vt:lpstr>Sample</vt:lpstr>
      <vt:lpstr>Architecture</vt:lpstr>
      <vt:lpstr>Thanks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从云计算的发展 看区块链</dc:title>
  <cp:lastModifiedBy>Jay Xie</cp:lastModifiedBy>
  <cp:revision>81</cp:revision>
  <dcterms:modified xsi:type="dcterms:W3CDTF">2017-03-03T14:42:55Z</dcterms:modified>
</cp:coreProperties>
</file>